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330" r:id="rId5"/>
    <p:sldId id="331" r:id="rId6"/>
    <p:sldId id="332" r:id="rId8"/>
    <p:sldId id="288" r:id="rId9"/>
    <p:sldId id="289" r:id="rId10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358" r:id="rId25"/>
    <p:sldId id="360" r:id="rId26"/>
    <p:sldId id="361" r:id="rId27"/>
    <p:sldId id="363" r:id="rId28"/>
    <p:sldId id="265" r:id="rId29"/>
    <p:sldId id="355" r:id="rId30"/>
    <p:sldId id="357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48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3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image" Target="../media/image36.png"/><Relationship Id="rId7" Type="http://schemas.openxmlformats.org/officeDocument/2006/relationships/tags" Target="../tags/tag9.xml"/><Relationship Id="rId6" Type="http://schemas.openxmlformats.org/officeDocument/2006/relationships/image" Target="../media/image35.png"/><Relationship Id="rId5" Type="http://schemas.openxmlformats.org/officeDocument/2006/relationships/tags" Target="../tags/tag8.xml"/><Relationship Id="rId4" Type="http://schemas.openxmlformats.org/officeDocument/2006/relationships/image" Target="../media/image34.png"/><Relationship Id="rId3" Type="http://schemas.openxmlformats.org/officeDocument/2006/relationships/tags" Target="../tags/tag7.xml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7.png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tags" Target="../tags/tag13.xml"/><Relationship Id="rId4" Type="http://schemas.openxmlformats.org/officeDocument/2006/relationships/image" Target="../media/image38.png"/><Relationship Id="rId3" Type="http://schemas.openxmlformats.org/officeDocument/2006/relationships/tags" Target="../tags/tag12.xml"/><Relationship Id="rId2" Type="http://schemas.openxmlformats.org/officeDocument/2006/relationships/image" Target="../media/image37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6" Type="http://schemas.openxmlformats.org/officeDocument/2006/relationships/tags" Target="../tags/tag1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tags" Target="../tags/tag15.xml"/><Relationship Id="rId2" Type="http://schemas.openxmlformats.org/officeDocument/2006/relationships/image" Target="../media/image40.png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44.png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46.png"/><Relationship Id="rId3" Type="http://schemas.openxmlformats.org/officeDocument/2006/relationships/tags" Target="../tags/tag20.xml"/><Relationship Id="rId2" Type="http://schemas.openxmlformats.org/officeDocument/2006/relationships/image" Target="../media/image45.png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29.xml"/><Relationship Id="rId7" Type="http://schemas.openxmlformats.org/officeDocument/2006/relationships/image" Target="../media/image61.pn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60.jpeg"/><Relationship Id="rId2" Type="http://schemas.openxmlformats.org/officeDocument/2006/relationships/tags" Target="../tags/tag2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30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tags" Target="../tags/tag3.xml"/><Relationship Id="rId4" Type="http://schemas.openxmlformats.org/officeDocument/2006/relationships/image" Target="../media/image24.png"/><Relationship Id="rId3" Type="http://schemas.openxmlformats.org/officeDocument/2006/relationships/tags" Target="../tags/tag2.xml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tags" Target="../tags/tag5.xml"/><Relationship Id="rId2" Type="http://schemas.openxmlformats.org/officeDocument/2006/relationships/image" Target="../media/image27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597785" y="3369310"/>
            <a:ext cx="1964690" cy="30473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5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853" y="117694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每次见面课回放可能由一个或是多个视频组成，需要完成全部视频观看才能获得本次见面课的全部分数。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670" y="1348740"/>
            <a:ext cx="2315210" cy="456882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补考注意事项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总成绩发布后，若学生总成绩小于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840" y="1319530"/>
            <a:ext cx="2275840" cy="4457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1319530"/>
            <a:ext cx="2114550" cy="425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2693035"/>
            <a:ext cx="7325360" cy="28244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165" y="119380"/>
            <a:ext cx="10530840" cy="1325880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075" y="1721485"/>
            <a:ext cx="5772150" cy="4351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1565" y="551815"/>
            <a:ext cx="7794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问答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初始问题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贴心的智能追问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回答得不好？重答！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对回答进行评价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320" y="1598930"/>
            <a:ext cx="4752975" cy="48291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375" y="167259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贴心的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陪练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6691630" cy="4472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" y="2869565"/>
            <a:ext cx="8296275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265" y="672465"/>
            <a:ext cx="698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作业辅导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入口：学生端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作业考试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已上交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1334770"/>
            <a:ext cx="10408285" cy="53835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39395"/>
            <a:ext cx="10515600" cy="1325563"/>
          </a:xfrm>
        </p:spPr>
        <p:txBody>
          <a:bodyPr/>
          <a:p>
            <a:r>
              <a:rPr lang="en-US" altLang="zh-CN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AI助学</a:t>
            </a:r>
            <a:endParaRPr lang="en-US" alt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92550" y="795020"/>
            <a:ext cx="6981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AI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督促：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AI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会根据学习进度、课堂出勤、作业提交和考试时间等方面，自动进行提醒和督促，同学们再也不怕错过重要</a:t>
            </a:r>
            <a:r>
              <a:rPr lang="en-US" altLang="zh-CN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deadline</a:t>
            </a:r>
            <a:r>
              <a:rPr lang="zh-CN" altLang="en-US" sz="2400" dirty="0">
                <a:solidFill>
                  <a:srgbClr val="09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啦！</a:t>
            </a:r>
            <a:endParaRPr lang="zh-CN" altLang="en-US" sz="2400" dirty="0">
              <a:solidFill>
                <a:srgbClr val="09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-2147482597" descr="abfe84bfecb55f6b6749db9255c9e33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383" y="2363262"/>
            <a:ext cx="5832648" cy="4050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4180" y="1169035"/>
            <a:ext cx="113436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期末考试一旦开始，暨在线学习结束，观看视频、见面课回放、完成章测试作业、问答均不再计分；试卷一旦打开，就开始倒计时，时间一到系统会自动提交，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总成绩发布后，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若学生总成绩小于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分，且学校设置为允许补考的前提下，系统会自动发布补考试卷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，点击学习页面目录上方的【作业考试】可查看补考试卷。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补考只看补考试卷的成绩，不再综合平时成绩、章测试、见面课部分的占比成绩。补考成绩大于等于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分；补考成绩小于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分（百分制）时，平台最终成绩取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次成绩的高分。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4214</Words>
  <Application>WPS 演示</Application>
  <PresentationFormat>自定义</PresentationFormat>
  <Paragraphs>170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Arial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AI助学</vt:lpstr>
      <vt:lpstr>AI助学</vt:lpstr>
      <vt:lpstr>AI助学</vt:lpstr>
      <vt:lpstr>AI助学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钱勇萍</cp:lastModifiedBy>
  <cp:revision>466</cp:revision>
  <dcterms:created xsi:type="dcterms:W3CDTF">2022-01-17T01:35:00Z</dcterms:created>
  <dcterms:modified xsi:type="dcterms:W3CDTF">2026-02-25T09:16:38Z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BD9F1B7AF35D4A5A94079FB4EFAFF7E1_13</vt:lpwstr>
  </property>
</Properties>
</file>